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0"/>
  </p:notesMasterIdLst>
  <p:sldIdLst>
    <p:sldId id="257" r:id="rId2"/>
    <p:sldId id="1030" r:id="rId3"/>
    <p:sldId id="1031" r:id="rId4"/>
    <p:sldId id="1032" r:id="rId5"/>
    <p:sldId id="1033" r:id="rId6"/>
    <p:sldId id="1034" r:id="rId7"/>
    <p:sldId id="1035" r:id="rId8"/>
    <p:sldId id="821" r:id="rId9"/>
  </p:sldIdLst>
  <p:sldSz cx="12192000" cy="6858000"/>
  <p:notesSz cx="6858000" cy="91440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3"/>
    <p:restoredTop sz="79448"/>
  </p:normalViewPr>
  <p:slideViewPr>
    <p:cSldViewPr snapToObjects="1">
      <p:cViewPr varScale="1">
        <p:scale>
          <a:sx n="88" d="100"/>
          <a:sy n="88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28.04.20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28.04.20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hyperlink" Target="mailto:is3-teaching@wiso.uni-koeln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3 – Support Vector Machines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4/28/20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7E8E08-68EE-D34F-96B1-C9B99F35FCBE}"/>
              </a:ext>
            </a:extLst>
          </p:cNvPr>
          <p:cNvSpPr txBox="1"/>
          <p:nvPr/>
        </p:nvSpPr>
        <p:spPr>
          <a:xfrm>
            <a:off x="1127448" y="1988840"/>
            <a:ext cx="39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solidFill>
                  <a:srgbClr val="447A9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8E40F2-AFA8-E540-95FD-27E2B65DC1F6}"/>
              </a:ext>
            </a:extLst>
          </p:cNvPr>
          <p:cNvSpPr txBox="1"/>
          <p:nvPr/>
        </p:nvSpPr>
        <p:spPr>
          <a:xfrm>
            <a:off x="927303" y="3189169"/>
            <a:ext cx="604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solidFill>
                  <a:srgbClr val="447A9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3B87169-430F-B147-9320-6DD6257FDF38}"/>
              </a:ext>
            </a:extLst>
          </p:cNvPr>
          <p:cNvSpPr txBox="1"/>
          <p:nvPr/>
        </p:nvSpPr>
        <p:spPr>
          <a:xfrm>
            <a:off x="1722251" y="2235061"/>
            <a:ext cx="963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Hard-Clustering </a:t>
            </a:r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Revisited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2DE92C-5BC5-AB4E-BD13-98908D67E856}"/>
              </a:ext>
            </a:extLst>
          </p:cNvPr>
          <p:cNvSpPr txBox="1"/>
          <p:nvPr/>
        </p:nvSpPr>
        <p:spPr>
          <a:xfrm>
            <a:off x="1727885" y="3435390"/>
            <a:ext cx="963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Soft-Clustering </a:t>
            </a:r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with</a:t>
            </a:r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Gaussian</a:t>
            </a:r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Mixture</a:t>
            </a:r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Models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084FD67-EDBA-8540-83D2-E24535FF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3" y="4702497"/>
            <a:ext cx="1776311" cy="120032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77494-11CC-5C4D-8B21-A03829ED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242" y="4635719"/>
            <a:ext cx="1946918" cy="13051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1374D6-DB36-B94C-9B6F-4FA0D328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98" y="4654612"/>
            <a:ext cx="2181262" cy="1442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9B42EE-3FCE-454C-BCB0-AED4E816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98" y="4721390"/>
            <a:ext cx="2184152" cy="130943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4760699"/>
            <a:ext cx="1230908" cy="1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Content: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centers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084FD67-EDBA-8540-83D2-E24535FF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15" y="1124744"/>
            <a:ext cx="6637535" cy="44852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477494-11CC-5C4D-8B21-A03829ED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242" y="4635719"/>
            <a:ext cx="1946918" cy="130513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1374D6-DB36-B94C-9B6F-4FA0D328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98" y="4654612"/>
            <a:ext cx="2181262" cy="1442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9B42EE-3FCE-454C-BCB0-AED4E8165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98" y="4721390"/>
            <a:ext cx="2184152" cy="130943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4760699"/>
            <a:ext cx="1230908" cy="1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Content: Image </a:t>
            </a:r>
            <a:r>
              <a:rPr lang="de-DE" dirty="0" err="1"/>
              <a:t>compressing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D477494-11CC-5C4D-8B21-A03829ED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10" y="1332656"/>
            <a:ext cx="5976664" cy="400651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1374D6-DB36-B94C-9B6F-4FA0D328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98" y="4654612"/>
            <a:ext cx="2181262" cy="1442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9B42EE-3FCE-454C-BCB0-AED4E816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098" y="4721390"/>
            <a:ext cx="2184152" cy="130943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4760699"/>
            <a:ext cx="1230908" cy="1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„</a:t>
            </a:r>
            <a:r>
              <a:rPr lang="de-DE" dirty="0" err="1"/>
              <a:t>overlapping</a:t>
            </a:r>
            <a:r>
              <a:rPr lang="de-DE" dirty="0"/>
              <a:t>“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D1374D6-DB36-B94C-9B6F-4FA0D328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15" y="1480671"/>
            <a:ext cx="6264696" cy="414433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9B42EE-3FCE-454C-BCB0-AED4E816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98" y="4721390"/>
            <a:ext cx="2184152" cy="130943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4760699"/>
            <a:ext cx="1230908" cy="1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Content: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Mixtures</a:t>
            </a:r>
            <a:r>
              <a:rPr lang="de-DE" dirty="0"/>
              <a:t> </a:t>
            </a:r>
            <a:r>
              <a:rPr lang="de-DE" dirty="0" err="1"/>
              <a:t>visualized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09B42EE-3FCE-454C-BCB0-AED4E816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534695"/>
            <a:ext cx="7200800" cy="431698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432" y="4760699"/>
            <a:ext cx="1230908" cy="11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1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Content: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kernels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sample 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E1315EB-DAA9-2C45-A038-09813CD2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916832"/>
            <a:ext cx="3312368" cy="31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Macintosh PowerPoint</Application>
  <PresentationFormat>Breitbild</PresentationFormat>
  <Paragraphs>23</Paragraphs>
  <Slides>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41</cp:revision>
  <dcterms:created xsi:type="dcterms:W3CDTF">2019-12-26T20:10:50Z</dcterms:created>
  <dcterms:modified xsi:type="dcterms:W3CDTF">2020-04-28T11:49:59Z</dcterms:modified>
</cp:coreProperties>
</file>